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9" r:id="rId4"/>
    <p:sldId id="258" r:id="rId5"/>
    <p:sldId id="260" r:id="rId6"/>
    <p:sldId id="271" r:id="rId7"/>
    <p:sldId id="272" r:id="rId8"/>
    <p:sldId id="273" r:id="rId9"/>
    <p:sldId id="262" r:id="rId10"/>
    <p:sldId id="274" r:id="rId11"/>
    <p:sldId id="264" r:id="rId12"/>
    <p:sldId id="265" r:id="rId13"/>
    <p:sldId id="268" r:id="rId14"/>
    <p:sldId id="267" r:id="rId15"/>
    <p:sldId id="266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08/03/15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foundry/OpenCVCircles" TargetMode="External"/><Relationship Id="rId3" Type="http://schemas.openxmlformats.org/officeDocument/2006/relationships/hyperlink" Target="https://github.com/lxcid/LXReorderableCollectionViewFlowLayou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70096"/>
            <a:ext cx="7772400" cy="2073560"/>
          </a:xfrm>
        </p:spPr>
        <p:txBody>
          <a:bodyPr/>
          <a:lstStyle/>
          <a:p>
            <a:r>
              <a:rPr lang="en-US" sz="8000" dirty="0" smtClean="0"/>
              <a:t>Checkers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01787"/>
            <a:ext cx="7772400" cy="1748985"/>
          </a:xfrm>
        </p:spPr>
        <p:txBody>
          <a:bodyPr>
            <a:normAutofit/>
          </a:bodyPr>
          <a:lstStyle/>
          <a:p>
            <a:r>
              <a:rPr lang="en-US" dirty="0" smtClean="0"/>
              <a:t>Developed By..</a:t>
            </a:r>
          </a:p>
          <a:p>
            <a:r>
              <a:rPr lang="en-US" dirty="0" smtClean="0"/>
              <a:t>Vinnie Da Silva</a:t>
            </a:r>
          </a:p>
          <a:p>
            <a:r>
              <a:rPr lang="en-US" dirty="0" smtClean="0"/>
              <a:t>Pratima L. Gauns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535482"/>
            <a:ext cx="7772400" cy="145345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International Women's Day </a:t>
            </a:r>
            <a:r>
              <a:rPr lang="en-US" sz="2800" dirty="0" err="1" smtClean="0"/>
              <a:t>Hackathon</a:t>
            </a:r>
            <a:r>
              <a:rPr lang="en-US" sz="2800" dirty="0" smtClean="0"/>
              <a:t> </a:t>
            </a:r>
            <a:r>
              <a:rPr lang="en-US" sz="2800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4217280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45752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Screen 2 – Game </a:t>
            </a:r>
            <a:r>
              <a:rPr lang="en-US" dirty="0" smtClean="0"/>
              <a:t>Screen Continued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Due </a:t>
            </a:r>
            <a:r>
              <a:rPr lang="en-US" dirty="0"/>
              <a:t>to time constraints we have implemented </a:t>
            </a:r>
            <a:r>
              <a:rPr lang="en-US" dirty="0" smtClean="0"/>
              <a:t>the diagonal </a:t>
            </a:r>
            <a:r>
              <a:rPr lang="en-US" dirty="0"/>
              <a:t>coin movement for demonstration purpose. The actual game logic is not added.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0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73" r="-40673"/>
          <a:stretch>
            <a:fillRect/>
          </a:stretch>
        </p:blipFill>
        <p:spPr>
          <a:xfrm>
            <a:off x="1137637" y="1101564"/>
            <a:ext cx="6833957" cy="5024599"/>
          </a:xfrm>
        </p:spPr>
      </p:pic>
      <p:sp>
        <p:nvSpPr>
          <p:cNvPr id="3" name="TextBox 2"/>
          <p:cNvSpPr txBox="1"/>
          <p:nvPr/>
        </p:nvSpPr>
        <p:spPr>
          <a:xfrm>
            <a:off x="657924" y="535482"/>
            <a:ext cx="777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Board drawn with the detected coins and the color.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8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00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410" r="-41410"/>
          <a:stretch>
            <a:fillRect/>
          </a:stretch>
        </p:blipFill>
        <p:spPr>
          <a:xfrm>
            <a:off x="1045360" y="1070965"/>
            <a:ext cx="6901724" cy="5033535"/>
          </a:xfrm>
        </p:spPr>
      </p:pic>
      <p:sp>
        <p:nvSpPr>
          <p:cNvPr id="3" name="TextBox 2"/>
          <p:cNvSpPr txBox="1"/>
          <p:nvPr/>
        </p:nvSpPr>
        <p:spPr>
          <a:xfrm>
            <a:off x="657924" y="535482"/>
            <a:ext cx="777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Long press and pan to move the coin diagonally.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5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and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Xcode</a:t>
            </a:r>
            <a:r>
              <a:rPr lang="en-US" dirty="0" smtClean="0"/>
              <a:t> 6.2</a:t>
            </a:r>
          </a:p>
          <a:p>
            <a:r>
              <a:rPr lang="en-US" dirty="0" smtClean="0"/>
              <a:t>Core Graphics and </a:t>
            </a:r>
            <a:r>
              <a:rPr lang="en-US" dirty="0" err="1" smtClean="0"/>
              <a:t>OpenCV</a:t>
            </a:r>
            <a:r>
              <a:rPr lang="en-US" dirty="0" smtClean="0"/>
              <a:t> Framework for image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87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499" y="1869141"/>
            <a:ext cx="7770813" cy="4257022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https://github.com/foundry/OpenCVCircles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</a:t>
            </a:r>
            <a:r>
              <a:rPr lang="en-US" dirty="0" smtClean="0">
                <a:hlinkClick r:id="rId3"/>
              </a:rPr>
              <a:t>lxcid/LXReorderableCollectionViewFlowLayout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682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Completing the game logic to enable user to actually proceed with game play.</a:t>
            </a:r>
          </a:p>
          <a:p>
            <a:r>
              <a:rPr lang="en-US" dirty="0"/>
              <a:t>Improving the board and coin detection algorithms to make them work for noisy </a:t>
            </a:r>
            <a:r>
              <a:rPr lang="en-US" dirty="0" smtClean="0"/>
              <a:t>and </a:t>
            </a:r>
            <a:r>
              <a:rPr lang="en-US" dirty="0"/>
              <a:t>complex images.</a:t>
            </a:r>
          </a:p>
          <a:p>
            <a:r>
              <a:rPr lang="en-US" dirty="0" smtClean="0"/>
              <a:t>Detecting different shaped coins instead of only circular ones.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55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616214"/>
            <a:ext cx="7770813" cy="151464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7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While playing </a:t>
            </a:r>
            <a:r>
              <a:rPr lang="en-US" dirty="0" smtClean="0"/>
              <a:t>an </a:t>
            </a:r>
            <a:r>
              <a:rPr lang="en-US" dirty="0"/>
              <a:t>interesting real world board game with your best buddy, what would you do if you are called </a:t>
            </a:r>
            <a:r>
              <a:rPr lang="en-US" dirty="0" smtClean="0"/>
              <a:t>to</a:t>
            </a:r>
            <a:r>
              <a:rPr lang="en-US" dirty="0" smtClean="0"/>
              <a:t> </a:t>
            </a:r>
            <a:r>
              <a:rPr lang="en-US" dirty="0"/>
              <a:t>some urgent work?  Unfortunately, you’ll have to leave the game in the middle and run away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What if you could capture the game’s state on a device easily and resume the play on the device after some time.</a:t>
            </a:r>
          </a:p>
          <a:p>
            <a:pPr marL="0" indent="0">
              <a:buNone/>
            </a:pPr>
            <a:r>
              <a:rPr lang="en-US" dirty="0"/>
              <a:t>That’s the concept we tried demonstrating through our app using a Checker  Board game.</a:t>
            </a:r>
          </a:p>
        </p:txBody>
      </p:sp>
    </p:spTree>
    <p:extLst>
      <p:ext uri="{BB962C8B-B14F-4D97-AF65-F5344CB8AC3E}">
        <p14:creationId xmlns:p14="http://schemas.microsoft.com/office/powerpoint/2010/main" val="406107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Targeted devices </a:t>
            </a:r>
            <a:r>
              <a:rPr lang="en-US" dirty="0" smtClean="0"/>
              <a:t>– </a:t>
            </a:r>
            <a:r>
              <a:rPr lang="en-US" dirty="0" err="1" smtClean="0"/>
              <a:t>iPad</a:t>
            </a:r>
            <a:r>
              <a:rPr lang="en-US" dirty="0" smtClean="0"/>
              <a:t> Application. Tested on </a:t>
            </a:r>
            <a:r>
              <a:rPr lang="en-US" dirty="0" err="1" smtClean="0"/>
              <a:t>iPad</a:t>
            </a:r>
            <a:r>
              <a:rPr lang="en-US" dirty="0" smtClean="0"/>
              <a:t> 3 and </a:t>
            </a:r>
            <a:r>
              <a:rPr lang="en-US" dirty="0" err="1" smtClean="0"/>
              <a:t>iPad</a:t>
            </a:r>
            <a:r>
              <a:rPr lang="en-US" dirty="0" smtClean="0"/>
              <a:t> 4</a:t>
            </a:r>
          </a:p>
          <a:p>
            <a:r>
              <a:rPr lang="en-US" dirty="0" smtClean="0"/>
              <a:t>OS – </a:t>
            </a:r>
            <a:r>
              <a:rPr lang="en-US" dirty="0" err="1" smtClean="0"/>
              <a:t>iOS</a:t>
            </a:r>
            <a:r>
              <a:rPr lang="en-US" dirty="0" smtClean="0"/>
              <a:t> 8 and above.</a:t>
            </a:r>
          </a:p>
          <a:p>
            <a:r>
              <a:rPr lang="en-US" dirty="0" smtClean="0"/>
              <a:t>Orientation – Portrait mode</a:t>
            </a:r>
          </a:p>
          <a:p>
            <a:r>
              <a:rPr lang="en-US" dirty="0" smtClean="0"/>
              <a:t>Requirements </a:t>
            </a:r>
            <a:r>
              <a:rPr lang="en-US" dirty="0" smtClean="0"/>
              <a:t>to build the App:</a:t>
            </a:r>
          </a:p>
          <a:p>
            <a:pPr lvl="1"/>
            <a:r>
              <a:rPr lang="en-US" dirty="0"/>
              <a:t>OSX 10.9.4+</a:t>
            </a:r>
          </a:p>
          <a:p>
            <a:pPr lvl="1"/>
            <a:r>
              <a:rPr lang="en-US" dirty="0" err="1"/>
              <a:t>Xcode</a:t>
            </a:r>
            <a:r>
              <a:rPr lang="en-US" dirty="0"/>
              <a:t> 6.1+</a:t>
            </a:r>
          </a:p>
          <a:p>
            <a:pPr lvl="1"/>
            <a:r>
              <a:rPr lang="en-US" dirty="0" err="1"/>
              <a:t>iOS</a:t>
            </a:r>
            <a:r>
              <a:rPr lang="en-US" dirty="0"/>
              <a:t> 8.0+</a:t>
            </a:r>
          </a:p>
        </p:txBody>
      </p:sp>
    </p:spTree>
    <p:extLst>
      <p:ext uri="{BB962C8B-B14F-4D97-AF65-F5344CB8AC3E}">
        <p14:creationId xmlns:p14="http://schemas.microsoft.com/office/powerpoint/2010/main" val="364091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92254"/>
            <a:ext cx="7770813" cy="473390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 Screen 1- Image Capture Screen</a:t>
            </a:r>
          </a:p>
          <a:p>
            <a:pPr marL="0" indent="0">
              <a:buNone/>
            </a:pPr>
            <a:r>
              <a:rPr lang="en-US" dirty="0" smtClean="0"/>
              <a:t>Allows you to capture an image. </a:t>
            </a:r>
          </a:p>
          <a:p>
            <a:pPr marL="0" indent="0">
              <a:buNone/>
            </a:pPr>
            <a:r>
              <a:rPr lang="en-US" dirty="0" smtClean="0"/>
              <a:t>Adjust the </a:t>
            </a:r>
            <a:r>
              <a:rPr lang="en-US" dirty="0" err="1" smtClean="0"/>
              <a:t>iPad</a:t>
            </a:r>
            <a:r>
              <a:rPr lang="en-US" dirty="0" smtClean="0"/>
              <a:t> camera to correctly fit the displayed frame </a:t>
            </a:r>
            <a:r>
              <a:rPr lang="en-US" dirty="0" smtClean="0"/>
              <a:t>on your </a:t>
            </a:r>
            <a:r>
              <a:rPr lang="en-US" dirty="0" smtClean="0"/>
              <a:t>game board. Once done tap the screen to capture.</a:t>
            </a:r>
          </a:p>
          <a:p>
            <a:pPr marL="0" indent="0">
              <a:buNone/>
            </a:pPr>
            <a:r>
              <a:rPr lang="en-US" dirty="0" smtClean="0"/>
              <a:t>We detect the board edges and show the preview of the captured image. User can either select the image and tap on “Next” or opt to recapture using “Reset”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The “Select Demo Picture” allows to select a static picture for demo purpose in case game board is not available for capturing an image.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274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MG_005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99" r="-41899"/>
          <a:stretch>
            <a:fillRect/>
          </a:stretch>
        </p:blipFill>
        <p:spPr>
          <a:xfrm>
            <a:off x="1267223" y="838036"/>
            <a:ext cx="6811475" cy="5075945"/>
          </a:xfrm>
        </p:spPr>
      </p:pic>
      <p:sp>
        <p:nvSpPr>
          <p:cNvPr id="3" name="TextBox 2"/>
          <p:cNvSpPr txBox="1"/>
          <p:nvPr/>
        </p:nvSpPr>
        <p:spPr>
          <a:xfrm>
            <a:off x="657924" y="336589"/>
            <a:ext cx="782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</a:t>
            </a:r>
            <a:r>
              <a:rPr lang="en-US" dirty="0" smtClean="0"/>
              <a:t>screen with grid view to help user to </a:t>
            </a:r>
            <a:r>
              <a:rPr lang="en-US" dirty="0" smtClean="0"/>
              <a:t>capture </a:t>
            </a:r>
            <a:r>
              <a:rPr lang="en-US" dirty="0" smtClean="0"/>
              <a:t>the image of the </a:t>
            </a:r>
            <a:r>
              <a:rPr lang="en-US" dirty="0" smtClean="0"/>
              <a:t>board.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70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7924" y="336589"/>
            <a:ext cx="782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“Tap to capture” once done adjusting the camera over the board.</a:t>
            </a:r>
          </a:p>
        </p:txBody>
      </p:sp>
      <p:pic>
        <p:nvPicPr>
          <p:cNvPr id="7" name="Content Placeholder 5" descr="IMG_00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899" r="-41899"/>
          <a:stretch>
            <a:fillRect/>
          </a:stretch>
        </p:blipFill>
        <p:spPr>
          <a:xfrm>
            <a:off x="1129516" y="880696"/>
            <a:ext cx="7040985" cy="510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7924" y="336589"/>
            <a:ext cx="782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Screen showing the preview of captured image after board detection.</a:t>
            </a:r>
          </a:p>
        </p:txBody>
      </p:sp>
      <p:pic>
        <p:nvPicPr>
          <p:cNvPr id="4" name="Content Placeholder 3" descr="IMG_00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26" r="-40926"/>
          <a:stretch>
            <a:fillRect/>
          </a:stretch>
        </p:blipFill>
        <p:spPr>
          <a:xfrm>
            <a:off x="1190718" y="902669"/>
            <a:ext cx="6872679" cy="4963401"/>
          </a:xfrm>
        </p:spPr>
      </p:pic>
    </p:spTree>
    <p:extLst>
      <p:ext uri="{BB962C8B-B14F-4D97-AF65-F5344CB8AC3E}">
        <p14:creationId xmlns:p14="http://schemas.microsoft.com/office/powerpoint/2010/main" val="2804250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7924" y="336589"/>
            <a:ext cx="782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Popover shown on tapping “Select Demo Picture” for demo with pre-</a:t>
            </a:r>
            <a:r>
              <a:rPr lang="en-US" dirty="0" smtClean="0"/>
              <a:t>captured </a:t>
            </a:r>
            <a:r>
              <a:rPr lang="en-US" dirty="0"/>
              <a:t>images.</a:t>
            </a:r>
          </a:p>
        </p:txBody>
      </p:sp>
      <p:pic>
        <p:nvPicPr>
          <p:cNvPr id="6" name="Content Placeholder 3" descr="IMG_00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693" r="-43693"/>
          <a:stretch>
            <a:fillRect/>
          </a:stretch>
        </p:blipFill>
        <p:spPr>
          <a:xfrm>
            <a:off x="1175420" y="982920"/>
            <a:ext cx="6997054" cy="4978701"/>
          </a:xfrm>
        </p:spPr>
      </p:pic>
    </p:spTree>
    <p:extLst>
      <p:ext uri="{BB962C8B-B14F-4D97-AF65-F5344CB8AC3E}">
        <p14:creationId xmlns:p14="http://schemas.microsoft.com/office/powerpoint/2010/main" val="155899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22853"/>
            <a:ext cx="7770813" cy="47033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Screen 2 – Game Screen</a:t>
            </a:r>
          </a:p>
          <a:p>
            <a:pPr marL="0" indent="0">
              <a:buNone/>
            </a:pPr>
            <a:r>
              <a:rPr lang="en-US" dirty="0" smtClean="0"/>
              <a:t>The captured image is passed to this </a:t>
            </a:r>
            <a:r>
              <a:rPr lang="en-US" dirty="0" smtClean="0"/>
              <a:t>screen. </a:t>
            </a:r>
            <a:r>
              <a:rPr lang="en-US" dirty="0" smtClean="0"/>
              <a:t>It </a:t>
            </a:r>
            <a:r>
              <a:rPr lang="en-US" dirty="0" smtClean="0"/>
              <a:t>detects </a:t>
            </a:r>
            <a:r>
              <a:rPr lang="en-US" dirty="0" smtClean="0"/>
              <a:t>the colors for each check and draw them to present the board.</a:t>
            </a:r>
          </a:p>
          <a:p>
            <a:pPr marL="0" indent="0">
              <a:buNone/>
            </a:pPr>
            <a:r>
              <a:rPr lang="en-US" dirty="0" smtClean="0"/>
              <a:t>Using Image Processing techniques, </a:t>
            </a:r>
            <a:r>
              <a:rPr lang="en-US" dirty="0" smtClean="0"/>
              <a:t>the </a:t>
            </a:r>
            <a:r>
              <a:rPr lang="en-US" dirty="0" smtClean="0"/>
              <a:t>coins within </a:t>
            </a:r>
            <a:r>
              <a:rPr lang="en-US" dirty="0" smtClean="0"/>
              <a:t>the checks are detected. Finds </a:t>
            </a:r>
            <a:r>
              <a:rPr lang="en-US" dirty="0" smtClean="0"/>
              <a:t>out the color of each coin and draw them with their actual colors.</a:t>
            </a:r>
          </a:p>
          <a:p>
            <a:pPr marL="0" indent="0">
              <a:buNone/>
            </a:pPr>
            <a:r>
              <a:rPr lang="en-US" dirty="0" smtClean="0"/>
              <a:t>The coins can be moved across to proceed with </a:t>
            </a:r>
            <a:r>
              <a:rPr lang="en-US" dirty="0" smtClean="0"/>
              <a:t>the gameplay</a:t>
            </a:r>
            <a:r>
              <a:rPr lang="en-US" dirty="0" smtClean="0"/>
              <a:t>. Long press the coins and move them across by pan gesture.</a:t>
            </a:r>
          </a:p>
        </p:txBody>
      </p:sp>
    </p:spTree>
    <p:extLst>
      <p:ext uri="{BB962C8B-B14F-4D97-AF65-F5344CB8AC3E}">
        <p14:creationId xmlns:p14="http://schemas.microsoft.com/office/powerpoint/2010/main" val="341843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438</TotalTime>
  <Words>455</Words>
  <Application>Microsoft Macintosh PowerPoint</Application>
  <PresentationFormat>On-screen Show (4:3)</PresentationFormat>
  <Paragraphs>48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Story</vt:lpstr>
      <vt:lpstr>Checkers</vt:lpstr>
      <vt:lpstr>Concept</vt:lpstr>
      <vt:lpstr>Requirements</vt:lpstr>
      <vt:lpstr>Screens</vt:lpstr>
      <vt:lpstr>PowerPoint Presentation</vt:lpstr>
      <vt:lpstr>PowerPoint Presentation</vt:lpstr>
      <vt:lpstr>PowerPoint Presentation</vt:lpstr>
      <vt:lpstr>PowerPoint Presentation</vt:lpstr>
      <vt:lpstr>Screens</vt:lpstr>
      <vt:lpstr>Screens</vt:lpstr>
      <vt:lpstr>PowerPoint Presentation</vt:lpstr>
      <vt:lpstr>PowerPoint Presentation</vt:lpstr>
      <vt:lpstr>Tools and Frameworks</vt:lpstr>
      <vt:lpstr>References</vt:lpstr>
      <vt:lpstr>Future Improvement</vt:lpstr>
      <vt:lpstr>Thank You!</vt:lpstr>
    </vt:vector>
  </TitlesOfParts>
  <Company>CCI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Checkers</dc:title>
  <dc:creator>Pratima  Gauns</dc:creator>
  <cp:lastModifiedBy>Pratima  Gauns</cp:lastModifiedBy>
  <cp:revision>82</cp:revision>
  <dcterms:created xsi:type="dcterms:W3CDTF">2015-03-08T05:41:12Z</dcterms:created>
  <dcterms:modified xsi:type="dcterms:W3CDTF">2015-03-08T16:31:26Z</dcterms:modified>
</cp:coreProperties>
</file>